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2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74A4BF-ED1C-429A-9EE1-561481ACE2E5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B632F8-8546-4872-AFD1-33AC9FDCC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400" cap="none" dirty="0">
                <a:effectLst/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sz="1400" cap="none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>
                <a:effectLst/>
                <a:latin typeface="Times New Roman" pitchFamily="18" charset="0"/>
                <a:cs typeface="Times New Roman" pitchFamily="18" charset="0"/>
              </a:rPr>
              <a:t>Аннинский детский сад № 7 общеразвивающего вида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55780"/>
            <a:ext cx="8686800" cy="20188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ООД с детьми 4 – 5 лет по конструированию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 «Зоопарк».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3296" y="48691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Выполнила: </a:t>
            </a:r>
            <a:r>
              <a:rPr lang="ru-RU" dirty="0" err="1"/>
              <a:t>Гомазова</a:t>
            </a:r>
            <a:r>
              <a:rPr lang="ru-RU" dirty="0"/>
              <a:t> Л.А.,</a:t>
            </a:r>
          </a:p>
          <a:p>
            <a:pPr algn="r"/>
            <a:r>
              <a:rPr lang="ru-RU" dirty="0"/>
              <a:t>воспитатель ВКК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9E8E83-7828-48E7-8DA3-B8B59D52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572000" cy="30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8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589240"/>
            <a:ext cx="5867400" cy="12081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Побывал я на пиру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хвостатых кенгуру.</a:t>
            </a:r>
          </a:p>
        </p:txBody>
      </p:sp>
      <p:pic>
        <p:nvPicPr>
          <p:cNvPr id="8194" name="Picture 2" descr="C:\Users\User\Downloads\Desktop\tonus-mama-vzyala-pod-opeku-kenguru2.jpg"/>
          <p:cNvPicPr>
            <a:picLocks noChangeAspect="1" noChangeArrowheads="1"/>
          </p:cNvPicPr>
          <p:nvPr/>
        </p:nvPicPr>
        <p:blipFill rotWithShape="1">
          <a:blip r:embed="rId2" cstate="screen"/>
          <a:srcRect l="8631" t="9210" r="6761" b="14092"/>
          <a:stretch/>
        </p:blipFill>
        <p:spPr bwMode="auto">
          <a:xfrm>
            <a:off x="352983" y="260648"/>
            <a:ext cx="846823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5618" y="5733256"/>
            <a:ext cx="6768752" cy="11247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Был на праздничном обеде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мохнатого медведя.</a:t>
            </a:r>
          </a:p>
        </p:txBody>
      </p:sp>
      <p:pic>
        <p:nvPicPr>
          <p:cNvPr id="9218" name="Picture 2" descr="C:\Users\User\Downloads\Desktop\www_GetBg_net_Animals_Bear_in_zoo_080280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850373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733256"/>
            <a:ext cx="5867400" cy="11247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зубастый крокодил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Чуть меня не проглотил.</a:t>
            </a:r>
          </a:p>
        </p:txBody>
      </p:sp>
      <p:pic>
        <p:nvPicPr>
          <p:cNvPr id="10242" name="Picture 2" descr="C:\Users\User\Downloads\Desktop\574703_20130211170906.jpg"/>
          <p:cNvPicPr>
            <a:picLocks noChangeAspect="1" noChangeArrowheads="1"/>
          </p:cNvPicPr>
          <p:nvPr/>
        </p:nvPicPr>
        <p:blipFill rotWithShape="1">
          <a:blip r:embed="rId2" cstate="screen"/>
          <a:srcRect b="11083"/>
          <a:stretch/>
        </p:blipFill>
        <p:spPr bwMode="auto">
          <a:xfrm>
            <a:off x="611560" y="119197"/>
            <a:ext cx="8158693" cy="5442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shki.net/upload/users/2021/05/30/1155030/46530ceb031a27806087e0c571006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68" y="3902264"/>
            <a:ext cx="2800806" cy="28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1f0/001439b7-00cf8901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6" t="6890" r="30622" b="52014"/>
          <a:stretch/>
        </p:blipFill>
        <p:spPr bwMode="auto">
          <a:xfrm>
            <a:off x="107505" y="116633"/>
            <a:ext cx="2952328" cy="2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4.infourok.ru/uploads/ex/01f0/001439b7-00cf8901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7" t="8800" b="52014"/>
          <a:stretch/>
        </p:blipFill>
        <p:spPr bwMode="auto">
          <a:xfrm>
            <a:off x="6055630" y="113702"/>
            <a:ext cx="2965192" cy="28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ds04.infourok.ru/uploads/ex/01f0/001439b7-00cf8901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47750" r="63482" b="6953"/>
          <a:stretch/>
        </p:blipFill>
        <p:spPr bwMode="auto">
          <a:xfrm>
            <a:off x="137592" y="3861048"/>
            <a:ext cx="2922241" cy="2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ds05.infourok.ru/uploads/ex/05dd/0012073c-540c8be2/hello_html_21812e6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77" r="67718" b="47712"/>
          <a:stretch/>
        </p:blipFill>
        <p:spPr bwMode="auto">
          <a:xfrm>
            <a:off x="3203847" y="188641"/>
            <a:ext cx="2683925" cy="27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ds05.infourok.ru/uploads/ex/05dd/0012073c-540c8be2/hello_html_21812e6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3" t="48819" b="1181"/>
          <a:stretch/>
        </p:blipFill>
        <p:spPr bwMode="auto">
          <a:xfrm>
            <a:off x="3215159" y="3861048"/>
            <a:ext cx="2840538" cy="2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53" y="3068960"/>
            <a:ext cx="893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Правила поведения в зоопарке</a:t>
            </a:r>
          </a:p>
        </p:txBody>
      </p:sp>
    </p:spTree>
    <p:extLst>
      <p:ext uri="{BB962C8B-B14F-4D97-AF65-F5344CB8AC3E}">
        <p14:creationId xmlns:p14="http://schemas.microsoft.com/office/powerpoint/2010/main" val="426886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133198-B21B-49DA-8ABF-D68ECE280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BBA48-B445-462D-9365-28371111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847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6544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09680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Где обедал воробей?</a:t>
            </a:r>
          </a:p>
        </p:txBody>
      </p:sp>
      <p:pic>
        <p:nvPicPr>
          <p:cNvPr id="3074" name="Picture 2" descr="https://fsd.multiurok.ru/html/2019/09/25/s_5d8b51d266112/1211399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40326" cy="585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6015408"/>
            <a:ext cx="5867400" cy="76835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зоопарке у зверей.</a:t>
            </a:r>
          </a:p>
        </p:txBody>
      </p:sp>
      <p:sp>
        <p:nvSpPr>
          <p:cNvPr id="5" name="AutoShape 2" descr="https://media.baamboozle.com/uploads/images/2132/1550810124_2434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dia.baamboozle.com/uploads/images/2132/1550810124_24343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media.baamboozle.com/uploads/images/2132/1550810124_24343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media.baamboozle.com/uploads/images/2132/1550810124_24343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usastep.com/uploads/safar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r="22313"/>
          <a:stretch/>
        </p:blipFill>
        <p:spPr bwMode="auto">
          <a:xfrm>
            <a:off x="307975" y="324814"/>
            <a:ext cx="8574348" cy="5502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Desktop\kartinki24_city_0020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screen"/>
          <a:srcRect l="10372" t="17410" r="8863" b="10169"/>
          <a:stretch/>
        </p:blipFill>
        <p:spPr bwMode="auto">
          <a:xfrm>
            <a:off x="395536" y="116632"/>
            <a:ext cx="8351515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661248"/>
            <a:ext cx="5867400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Пообедал я сперва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решеткою у льва.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Desktop\1292403970_lisa-1-1280x768_w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88640"/>
            <a:ext cx="7680854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6089650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Подкрепился у лисицы.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6098445"/>
            <a:ext cx="5867400" cy="768350"/>
          </a:xfrm>
        </p:spPr>
        <p:txBody>
          <a:bodyPr vert="horz" lIns="109728" tIns="0"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моржа попил водицы.</a:t>
            </a:r>
          </a:p>
        </p:txBody>
      </p:sp>
      <p:pic>
        <p:nvPicPr>
          <p:cNvPr id="4098" name="Picture 2" descr="C:\Users\User\Downloads\Desktop\1313931870_imgp65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8640"/>
            <a:ext cx="8317500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8300" y="6165304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Ел морковку у слона.</a:t>
            </a:r>
          </a:p>
        </p:txBody>
      </p:sp>
      <p:pic>
        <p:nvPicPr>
          <p:cNvPr id="5122" name="Picture 2" descr="C:\Users\User\Downloads\Desktop\075265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6181"/>
            <a:ext cx="7992888" cy="6097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6165304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 журавлем поел пшена.</a:t>
            </a:r>
          </a:p>
        </p:txBody>
      </p:sp>
      <p:pic>
        <p:nvPicPr>
          <p:cNvPr id="6146" name="Picture 2" descr="C:\Users\User\Downloads\Desktop\80188299ca3eb82b844db58d73ad01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88640"/>
            <a:ext cx="7968886" cy="597666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661248"/>
            <a:ext cx="5867400" cy="11967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Погостил у носорога,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Отрубей поел немного.</a:t>
            </a:r>
          </a:p>
        </p:txBody>
      </p:sp>
      <p:pic>
        <p:nvPicPr>
          <p:cNvPr id="4098" name="Picture 2" descr="http://s1.fotokto.ru/photo/full/408/40864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14594" r="8440" b="12182"/>
          <a:stretch/>
        </p:blipFill>
        <p:spPr bwMode="auto">
          <a:xfrm>
            <a:off x="294462" y="188640"/>
            <a:ext cx="856475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115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Муниципальное казенное дошкольное образовательное учреждение  Аннинский детский сад № 7 общеразвивающего вида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Professional</cp:lastModifiedBy>
  <cp:revision>16</cp:revision>
  <dcterms:created xsi:type="dcterms:W3CDTF">2016-10-31T06:28:01Z</dcterms:created>
  <dcterms:modified xsi:type="dcterms:W3CDTF">2022-08-16T12:03:23Z</dcterms:modified>
</cp:coreProperties>
</file>